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99" r:id="rId3"/>
    <p:sldId id="390" r:id="rId4"/>
    <p:sldId id="392" r:id="rId5"/>
    <p:sldId id="393" r:id="rId6"/>
    <p:sldId id="394" r:id="rId7"/>
    <p:sldId id="395" r:id="rId8"/>
    <p:sldId id="396" r:id="rId9"/>
    <p:sldId id="397" r:id="rId10"/>
    <p:sldId id="398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61926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LG43 Coaching</a:t>
            </a:r>
            <a:endParaRPr lang="nl-NL" sz="2800" dirty="0" smtClean="0">
              <a:latin typeface="Arial" pitchFamily="34" charset="0"/>
              <a:cs typeface="Arial" pitchFamily="34" charset="0"/>
            </a:endParaRPr>
          </a:p>
          <a:p>
            <a:endParaRPr lang="nl-NL" sz="3200" b="1" dirty="0">
              <a:latin typeface="Arial" pitchFamily="34" charset="0"/>
              <a:cs typeface="Arial" pitchFamily="34" charset="0"/>
            </a:endParaRPr>
          </a:p>
          <a:p>
            <a:r>
              <a:rPr lang="nl-NL" sz="3200" b="1" dirty="0" smtClean="0">
                <a:latin typeface="Arial" pitchFamily="34" charset="0"/>
                <a:cs typeface="Arial" pitchFamily="34" charset="0"/>
              </a:rPr>
              <a:t>Welkom!</a:t>
            </a:r>
          </a:p>
          <a:p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548680"/>
            <a:ext cx="7776864" cy="615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37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Coachuur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Mijn beoordeling</a:t>
            </a:r>
          </a:p>
          <a:p>
            <a:r>
              <a:rPr lang="nl-NL" dirty="0" smtClean="0"/>
              <a:t>Uitje?</a:t>
            </a:r>
          </a:p>
          <a:p>
            <a:r>
              <a:rPr lang="nl-NL" dirty="0" err="1" smtClean="0"/>
              <a:t>Stage-adressen</a:t>
            </a:r>
            <a:endParaRPr lang="nl-NL" dirty="0" smtClean="0"/>
          </a:p>
          <a:p>
            <a:r>
              <a:rPr lang="nl-NL" dirty="0" smtClean="0"/>
              <a:t>Lessen donderdag</a:t>
            </a:r>
          </a:p>
          <a:p>
            <a:r>
              <a:rPr lang="nl-NL" dirty="0" smtClean="0"/>
              <a:t>Verdere invulling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826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Belastingen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406" y="1207941"/>
            <a:ext cx="7736730" cy="476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5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Inkomstenbelasting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u="sng" dirty="0" smtClean="0"/>
              <a:t>Box 1: inkomen uit werk en woning</a:t>
            </a:r>
          </a:p>
          <a:p>
            <a:pPr marL="0" indent="0">
              <a:buNone/>
            </a:pPr>
            <a:r>
              <a:rPr lang="nl-NL" dirty="0" smtClean="0"/>
              <a:t>Box 2: inkomen uit aanmerkelijk belang</a:t>
            </a:r>
          </a:p>
          <a:p>
            <a:pPr marL="0" indent="0">
              <a:buNone/>
            </a:pPr>
            <a:r>
              <a:rPr lang="nl-NL" dirty="0" smtClean="0"/>
              <a:t>Box 3: inkomen uit vermogen.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2945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Inkomen</a:t>
            </a:r>
          </a:p>
          <a:p>
            <a:pPr marL="0" indent="0">
              <a:buNone/>
            </a:pPr>
            <a:r>
              <a:rPr lang="nl-NL" dirty="0" smtClean="0"/>
              <a:t>Bijtellingen</a:t>
            </a:r>
          </a:p>
          <a:p>
            <a:pPr marL="0" indent="0">
              <a:buNone/>
            </a:pPr>
            <a:r>
              <a:rPr lang="nl-NL" dirty="0" smtClean="0"/>
              <a:t>Aftrekposten</a:t>
            </a:r>
          </a:p>
          <a:p>
            <a:pPr marL="0" indent="0">
              <a:buNone/>
            </a:pPr>
            <a:r>
              <a:rPr lang="nl-NL" dirty="0" smtClean="0"/>
              <a:t>Belastbaar inkomen</a:t>
            </a:r>
          </a:p>
          <a:p>
            <a:pPr marL="0" indent="0">
              <a:buNone/>
            </a:pPr>
            <a:r>
              <a:rPr lang="nl-NL" dirty="0" smtClean="0"/>
              <a:t>Berekende belasting</a:t>
            </a:r>
          </a:p>
          <a:p>
            <a:pPr marL="0" indent="0">
              <a:buNone/>
            </a:pPr>
            <a:r>
              <a:rPr lang="nl-NL" dirty="0" smtClean="0"/>
              <a:t>Heffingskortingen</a:t>
            </a:r>
          </a:p>
          <a:p>
            <a:pPr marL="0" indent="0">
              <a:buNone/>
            </a:pPr>
            <a:r>
              <a:rPr lang="nl-NL" dirty="0" smtClean="0"/>
              <a:t>Te betalen belasting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0706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7360699"/>
              </p:ext>
            </p:extLst>
          </p:nvPr>
        </p:nvGraphicFramePr>
        <p:xfrm>
          <a:off x="2051050" y="1196975"/>
          <a:ext cx="663575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8938">
                  <a:extLst>
                    <a:ext uri="{9D8B030D-6E8A-4147-A177-3AD203B41FA5}">
                      <a16:colId xmlns:a16="http://schemas.microsoft.com/office/drawing/2014/main" val="1529012132"/>
                    </a:ext>
                  </a:extLst>
                </a:gridCol>
                <a:gridCol w="1658938">
                  <a:extLst>
                    <a:ext uri="{9D8B030D-6E8A-4147-A177-3AD203B41FA5}">
                      <a16:colId xmlns:a16="http://schemas.microsoft.com/office/drawing/2014/main" val="2318794926"/>
                    </a:ext>
                  </a:extLst>
                </a:gridCol>
                <a:gridCol w="1658938">
                  <a:extLst>
                    <a:ext uri="{9D8B030D-6E8A-4147-A177-3AD203B41FA5}">
                      <a16:colId xmlns:a16="http://schemas.microsoft.com/office/drawing/2014/main" val="2456185233"/>
                    </a:ext>
                  </a:extLst>
                </a:gridCol>
                <a:gridCol w="1658938">
                  <a:extLst>
                    <a:ext uri="{9D8B030D-6E8A-4147-A177-3AD203B41FA5}">
                      <a16:colId xmlns:a16="http://schemas.microsoft.com/office/drawing/2014/main" val="37775590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Schijf 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€68.600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37,05%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509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Schijf 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€68.600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En hoger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49,5%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956862"/>
                  </a:ext>
                </a:extLst>
              </a:tr>
            </a:tbl>
          </a:graphicData>
        </a:graphic>
      </p:graphicFrame>
      <p:pic>
        <p:nvPicPr>
          <p:cNvPr id="6" name="Afbeelding 5"/>
          <p:cNvPicPr/>
          <p:nvPr/>
        </p:nvPicPr>
        <p:blipFill>
          <a:blip r:embed="rId2"/>
          <a:stretch>
            <a:fillRect/>
          </a:stretch>
        </p:blipFill>
        <p:spPr>
          <a:xfrm>
            <a:off x="1619672" y="2924944"/>
            <a:ext cx="7005464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52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Kortingen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827584" y="1700808"/>
            <a:ext cx="7272808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76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827584" y="1340768"/>
            <a:ext cx="7632848" cy="5001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22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Nieuw regeerakkoord:</a:t>
            </a:r>
          </a:p>
          <a:p>
            <a:pPr marL="0" indent="0">
              <a:buNone/>
            </a:pPr>
            <a:r>
              <a:rPr lang="nl-NL" dirty="0" smtClean="0"/>
              <a:t>Arbeidskorting +€365,-</a:t>
            </a:r>
          </a:p>
          <a:p>
            <a:pPr marL="0" indent="0">
              <a:buNone/>
            </a:pPr>
            <a:r>
              <a:rPr lang="nl-NL" dirty="0" smtClean="0"/>
              <a:t>Algemene heffingskorting + €350,-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1590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7605</TotalTime>
  <Words>80</Words>
  <Application>Microsoft Office PowerPoint</Application>
  <PresentationFormat>Diavoorstelling (4:3)</PresentationFormat>
  <Paragraphs>33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Calibri</vt:lpstr>
      <vt:lpstr>Kantoorthema</vt:lpstr>
      <vt:lpstr>PowerPoint-presentatie</vt:lpstr>
      <vt:lpstr>Coachuur</vt:lpstr>
      <vt:lpstr>Belastingen</vt:lpstr>
      <vt:lpstr>Inkomstenbelasting</vt:lpstr>
      <vt:lpstr>PowerPoint-presentatie</vt:lpstr>
      <vt:lpstr>PowerPoint-presentatie</vt:lpstr>
      <vt:lpstr>Kortingen</vt:lpstr>
      <vt:lpstr>PowerPoint-presentatie</vt:lpstr>
      <vt:lpstr>PowerPoint-presentatie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107</cp:revision>
  <dcterms:created xsi:type="dcterms:W3CDTF">2013-11-15T15:05:42Z</dcterms:created>
  <dcterms:modified xsi:type="dcterms:W3CDTF">2019-02-11T10:21:17Z</dcterms:modified>
</cp:coreProperties>
</file>